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B7E0E-9909-411E-A6D3-7B6E41C16838}" type="datetimeFigureOut">
              <a:rPr lang="en-US" smtClean="0"/>
              <a:pPr/>
              <a:t>11/11/2011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03CC4-32C2-49FE-8B31-905D73038C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B7E0E-9909-411E-A6D3-7B6E41C16838}" type="datetimeFigureOut">
              <a:rPr lang="en-US" smtClean="0"/>
              <a:pPr/>
              <a:t>11/11/2011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03CC4-32C2-49FE-8B31-905D73038C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B7E0E-9909-411E-A6D3-7B6E41C16838}" type="datetimeFigureOut">
              <a:rPr lang="en-US" smtClean="0"/>
              <a:pPr/>
              <a:t>11/11/2011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03CC4-32C2-49FE-8B31-905D73038C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B7E0E-9909-411E-A6D3-7B6E41C16838}" type="datetimeFigureOut">
              <a:rPr lang="en-US" smtClean="0"/>
              <a:pPr/>
              <a:t>11/11/2011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03CC4-32C2-49FE-8B31-905D73038C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B7E0E-9909-411E-A6D3-7B6E41C16838}" type="datetimeFigureOut">
              <a:rPr lang="en-US" smtClean="0"/>
              <a:pPr/>
              <a:t>11/11/2011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03CC4-32C2-49FE-8B31-905D73038C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B7E0E-9909-411E-A6D3-7B6E41C16838}" type="datetimeFigureOut">
              <a:rPr lang="en-US" smtClean="0"/>
              <a:pPr/>
              <a:t>11/11/2011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03CC4-32C2-49FE-8B31-905D73038C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B7E0E-9909-411E-A6D3-7B6E41C16838}" type="datetimeFigureOut">
              <a:rPr lang="en-US" smtClean="0"/>
              <a:pPr/>
              <a:t>11/11/2011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03CC4-32C2-49FE-8B31-905D73038C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B7E0E-9909-411E-A6D3-7B6E41C16838}" type="datetimeFigureOut">
              <a:rPr lang="en-US" smtClean="0"/>
              <a:pPr/>
              <a:t>11/11/2011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03CC4-32C2-49FE-8B31-905D73038C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B7E0E-9909-411E-A6D3-7B6E41C16838}" type="datetimeFigureOut">
              <a:rPr lang="en-US" smtClean="0"/>
              <a:pPr/>
              <a:t>11/11/2011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03CC4-32C2-49FE-8B31-905D73038C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B7E0E-9909-411E-A6D3-7B6E41C16838}" type="datetimeFigureOut">
              <a:rPr lang="en-US" smtClean="0"/>
              <a:pPr/>
              <a:t>11/11/2011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03CC4-32C2-49FE-8B31-905D73038C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B7E0E-9909-411E-A6D3-7B6E41C16838}" type="datetimeFigureOut">
              <a:rPr lang="en-US" smtClean="0"/>
              <a:pPr/>
              <a:t>11/11/2011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03CC4-32C2-49FE-8B31-905D73038C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9B7E0E-9909-411E-A6D3-7B6E41C16838}" type="datetimeFigureOut">
              <a:rPr lang="en-US" smtClean="0"/>
              <a:pPr/>
              <a:t>11/11/2011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903CC4-32C2-49FE-8B31-905D73038CA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$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5200" y="5276850"/>
            <a:ext cx="2857500" cy="1581150"/>
          </a:xfrm>
          <a:prstGeom prst="rect">
            <a:avLst/>
          </a:prstGeom>
        </p:spPr>
      </p:pic>
      <p:pic>
        <p:nvPicPr>
          <p:cNvPr id="13" name="Picture 12" descr="Airplan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2800" y="0"/>
            <a:ext cx="2895600" cy="2285999"/>
          </a:xfrm>
          <a:prstGeom prst="rect">
            <a:avLst/>
          </a:prstGeom>
        </p:spPr>
      </p:pic>
      <p:pic>
        <p:nvPicPr>
          <p:cNvPr id="14" name="Picture 13" descr="BudLigh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48401" y="0"/>
            <a:ext cx="2895600" cy="1926890"/>
          </a:xfrm>
          <a:prstGeom prst="rect">
            <a:avLst/>
          </a:prstGeom>
        </p:spPr>
      </p:pic>
      <p:pic>
        <p:nvPicPr>
          <p:cNvPr id="15" name="Picture 14" descr="CowboysTraffic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1" y="4495800"/>
            <a:ext cx="3565585" cy="2362200"/>
          </a:xfrm>
          <a:prstGeom prst="rect">
            <a:avLst/>
          </a:prstGeom>
        </p:spPr>
      </p:pic>
      <p:pic>
        <p:nvPicPr>
          <p:cNvPr id="16" name="Picture 15" descr="LBJMCD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2" y="-1"/>
            <a:ext cx="3352801" cy="1877569"/>
          </a:xfrm>
          <a:prstGeom prst="rect">
            <a:avLst/>
          </a:prstGeom>
        </p:spPr>
      </p:pic>
      <p:pic>
        <p:nvPicPr>
          <p:cNvPr id="17" name="Picture 16" descr="MSULitter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286500" y="4572000"/>
            <a:ext cx="2857500" cy="22860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124200" y="2895600"/>
            <a:ext cx="3429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Professional </a:t>
            </a:r>
            <a:r>
              <a:rPr lang="en-US" sz="3200" dirty="0" smtClean="0"/>
              <a:t>Sports</a:t>
            </a:r>
            <a:endParaRPr lang="en-US" sz="3200" dirty="0"/>
          </a:p>
        </p:txBody>
      </p:sp>
      <p:sp>
        <p:nvSpPr>
          <p:cNvPr id="19" name="TextBox 18"/>
          <p:cNvSpPr txBox="1"/>
          <p:nvPr/>
        </p:nvSpPr>
        <p:spPr>
          <a:xfrm>
            <a:off x="4114800" y="3810000"/>
            <a:ext cx="1295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Tyler </a:t>
            </a:r>
            <a:r>
              <a:rPr lang="en-US" dirty="0" err="1" smtClean="0"/>
              <a:t>Iosue</a:t>
            </a:r>
            <a:endParaRPr lang="en-US" dirty="0"/>
          </a:p>
        </p:txBody>
      </p:sp>
      <p:pic>
        <p:nvPicPr>
          <p:cNvPr id="20" name="Picture 19" descr="SoccerAdvertising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1828800"/>
            <a:ext cx="3193611" cy="2667000"/>
          </a:xfrm>
          <a:prstGeom prst="rect">
            <a:avLst/>
          </a:prstGeom>
        </p:spPr>
      </p:pic>
      <p:pic>
        <p:nvPicPr>
          <p:cNvPr id="21" name="Picture 20" descr="TV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400800" y="2209800"/>
            <a:ext cx="2743200" cy="2018691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3276600" y="3429000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Emissions, Advertising, Money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9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Student</dc:creator>
  <cp:lastModifiedBy>Student</cp:lastModifiedBy>
  <cp:revision>8</cp:revision>
  <dcterms:created xsi:type="dcterms:W3CDTF">2011-11-11T03:42:20Z</dcterms:created>
  <dcterms:modified xsi:type="dcterms:W3CDTF">2011-11-11T22:13:53Z</dcterms:modified>
</cp:coreProperties>
</file>